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1" r:id="rId16"/>
    <p:sldId id="272" r:id="rId17"/>
    <p:sldId id="280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0" y="609600"/>
            <a:ext cx="108458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0" y="260350"/>
            <a:ext cx="11404600" cy="6337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53060"/>
            <a:ext cx="12192000" cy="61512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0185"/>
            <a:ext cx="12192000" cy="64376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15"/>
            <a:ext cx="12192000" cy="68459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" y="406400"/>
            <a:ext cx="12115800" cy="604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0" y="1250950"/>
            <a:ext cx="12090400" cy="4356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115" y="0"/>
            <a:ext cx="1009777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90500"/>
            <a:ext cx="12141200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845"/>
            <a:ext cx="12192000" cy="67976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0"/>
            <a:ext cx="12141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37515"/>
            <a:ext cx="12192000" cy="59823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2935"/>
            <a:ext cx="12192000" cy="56114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7975"/>
            <a:ext cx="12192000" cy="6242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zpw</dc:creator>
  <cp:lastModifiedBy>猫尾巴~</cp:lastModifiedBy>
  <cp:revision>57</cp:revision>
  <dcterms:created xsi:type="dcterms:W3CDTF">2022-12-14T13:48:17Z</dcterms:created>
  <dcterms:modified xsi:type="dcterms:W3CDTF">2022-12-14T13:48:17Z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4B7F5BA15DA012CA98608B63C33FDAC0</vt:lpwstr>
  </property>
</Properties>
</file>